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3.png" ContentType="image/png"/>
  <Override PartName="/ppt/media/image2.png" ContentType="image/png"/>
  <Override PartName="/ppt/media/image1.png" ContentType="image/png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0077450" cy="5668962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2374200" y="214560"/>
            <a:ext cx="5321160" cy="716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69120" cy="15678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503640" y="3043440"/>
            <a:ext cx="9069120" cy="15678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374200" y="214560"/>
            <a:ext cx="5321160" cy="716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5480" cy="15678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150880" y="1326240"/>
            <a:ext cx="4425480" cy="15678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5150880" y="3043440"/>
            <a:ext cx="4425480" cy="15678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503640" y="3043440"/>
            <a:ext cx="4425480" cy="15678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2374200" y="214560"/>
            <a:ext cx="5321160" cy="716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69120" cy="3287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69120" cy="3287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5" name="" descr=""/>
          <p:cNvPicPr/>
          <p:nvPr/>
        </p:nvPicPr>
        <p:blipFill>
          <a:blip r:embed="rId2"/>
          <a:stretch/>
        </p:blipFill>
        <p:spPr>
          <a:xfrm>
            <a:off x="2977920" y="1326240"/>
            <a:ext cx="4120560" cy="3287520"/>
          </a:xfrm>
          <a:prstGeom prst="rect">
            <a:avLst/>
          </a:prstGeom>
          <a:ln>
            <a:noFill/>
          </a:ln>
        </p:spPr>
      </p:pic>
      <p:pic>
        <p:nvPicPr>
          <p:cNvPr id="36" name="" descr=""/>
          <p:cNvPicPr/>
          <p:nvPr/>
        </p:nvPicPr>
        <p:blipFill>
          <a:blip r:embed="rId3"/>
          <a:stretch/>
        </p:blipFill>
        <p:spPr>
          <a:xfrm>
            <a:off x="2977920" y="1326240"/>
            <a:ext cx="4120560" cy="32875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2374200" y="214560"/>
            <a:ext cx="5321160" cy="716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03640" y="1326240"/>
            <a:ext cx="9069120" cy="3287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2374200" y="214560"/>
            <a:ext cx="5321160" cy="716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69120" cy="3287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2374200" y="214560"/>
            <a:ext cx="5321160" cy="716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5480" cy="3287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5150880" y="1326240"/>
            <a:ext cx="4425480" cy="3287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374200" y="214560"/>
            <a:ext cx="5321160" cy="716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2374200" y="214560"/>
            <a:ext cx="5321160" cy="3322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2374200" y="214560"/>
            <a:ext cx="5321160" cy="716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5480" cy="15678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503640" y="3043440"/>
            <a:ext cx="4425480" cy="15678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5150880" y="1326240"/>
            <a:ext cx="4425480" cy="3287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2374200" y="214560"/>
            <a:ext cx="5321160" cy="716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5480" cy="328752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150880" y="1326240"/>
            <a:ext cx="4425480" cy="15678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5150880" y="3043440"/>
            <a:ext cx="4425480" cy="15678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2374200" y="214560"/>
            <a:ext cx="5321160" cy="716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5480" cy="15678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5150880" y="1326240"/>
            <a:ext cx="4425480" cy="15678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503640" y="3043440"/>
            <a:ext cx="9069120" cy="1567800"/>
          </a:xfrm>
          <a:prstGeom prst="rect">
            <a:avLst/>
          </a:prstGeom>
        </p:spPr>
        <p:txBody>
          <a:bodyPr lIns="0" rIns="0" tIns="0" bIns="0"/>
          <a:p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1463400" y="1070640"/>
            <a:ext cx="7146360" cy="2603520"/>
          </a:xfrm>
          <a:prstGeom prst="rect">
            <a:avLst/>
          </a:prstGeom>
          <a:noFill/>
          <a:ln w="3240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2374200" y="214560"/>
            <a:ext cx="5321160" cy="7164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69120" cy="328752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US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US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ustomShape 1"/>
          <p:cNvSpPr/>
          <p:nvPr/>
        </p:nvSpPr>
        <p:spPr>
          <a:xfrm>
            <a:off x="2374200" y="731520"/>
            <a:ext cx="5321160" cy="1987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n-US" sz="3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Lord of the Dance 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i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words by Carter Sydney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i="1" lang="en-US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Traditional Irish tune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CustomShape 1"/>
          <p:cNvSpPr/>
          <p:nvPr/>
        </p:nvSpPr>
        <p:spPr>
          <a:xfrm>
            <a:off x="1645920" y="365760"/>
            <a:ext cx="8228520" cy="4662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They cut me down but I leaped up high.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 am the Life that’ll never, ever die.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I'll live in you if you'll live in Me.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 am the Lord of the Dance, said He.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9" dur="indefinite" restart="never" nodeType="tmRoot">
          <p:childTnLst>
            <p:seq>
              <p:cTn id="2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1463040" y="381240"/>
            <a:ext cx="7497000" cy="437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Dance, dance, wherever you may be..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 am the Lord of the Dance, said He.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And I'll lead you all, wherever you may be..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And I'll lead you all in the Dance, said He!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21" dur="indefinite" restart="never" nodeType="tmRoot">
          <p:childTnLst>
            <p:seq>
              <p:cTn id="2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1005840" y="274320"/>
            <a:ext cx="8228520" cy="4662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 danced in the morning when the world was begun.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 danced in the Moon and the Stars and the Sun.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 came down from Heaven and I danced on Earth.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at Bethlehem I had my birth.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1463040" y="381240"/>
            <a:ext cx="7497000" cy="437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Dance, dance, wherever you may be..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 am the Lord of the Dance, said He.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And I'll lead you all, wherever you may be..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And I'll lead you all in the Dance, said He!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1005840" y="274320"/>
            <a:ext cx="8411760" cy="4662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 danced for the scribe and the pharisee.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They would not dance and they would not follow me.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 danced for the fishermen, for James and John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they came to me and the Dance went on.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ustomShape 1"/>
          <p:cNvSpPr/>
          <p:nvPr/>
        </p:nvSpPr>
        <p:spPr>
          <a:xfrm>
            <a:off x="1463040" y="381240"/>
            <a:ext cx="7497000" cy="437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Dance, dance, wherever you may be..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 am the Lord of the Dance, said He.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And I'll lead you all, wherever you may be..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And I'll lead you all in the Dance, said He!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1005840" y="274320"/>
            <a:ext cx="8228520" cy="4662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 danced on the Sabbath when I cured the lame.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 holy people said it was a shame.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They whipped and they stripped me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and they hung  me high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and they left me there on a cross to die.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1463040" y="381240"/>
            <a:ext cx="7497000" cy="437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Dance, dance, wherever you may be..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 am the Lord of the Dance, said He.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And I'll lead you all, wherever you may be..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And I'll lead you all in the Dance, said He!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1463040" y="91440"/>
            <a:ext cx="8228520" cy="4662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 danced on a Friday when the sky turned black.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It's hard to dance with the devil on your back.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They buried my body, and they thought I'd gone.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0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but I am the Dance … and I still go on.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1463040" y="381240"/>
            <a:ext cx="7497000" cy="4372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ctr"/>
          <a:p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Dance, dance, wherever you may be..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I am the Lord of the Dance, said He.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            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And I'll lead you all, wherever you may be..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b="1" lang="en-US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And I'll lead you all in the Dance, said He!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en-US</dc:language>
  <cp:lastModifiedBy/>
  <dcterms:modified xsi:type="dcterms:W3CDTF">2017-03-18T20:52:36Z</dcterms:modified>
  <cp:revision>10</cp:revision>
  <dc:subject/>
  <dc:title/>
</cp:coreProperties>
</file>