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3.png" ContentType="image/png"/>
  <Override PartName="/ppt/media/image2.png" ContentType="image/png"/>
  <Override PartName="/ppt/media/image1.png" ContentType="image/png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77450" cy="5668962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2374200" y="214560"/>
            <a:ext cx="5321160" cy="71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9120" cy="1567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3640" y="3043440"/>
            <a:ext cx="9069120" cy="1567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374200" y="214560"/>
            <a:ext cx="5321160" cy="71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480" cy="1567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0880" y="1326240"/>
            <a:ext cx="4425480" cy="1567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150880" y="3043440"/>
            <a:ext cx="4425480" cy="1567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3640" y="3043440"/>
            <a:ext cx="4425480" cy="1567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2374200" y="214560"/>
            <a:ext cx="5321160" cy="71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9120" cy="32875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9120" cy="32875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977920" y="1326240"/>
            <a:ext cx="4120560" cy="328752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977920" y="1326240"/>
            <a:ext cx="4120560" cy="32875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374200" y="214560"/>
            <a:ext cx="5321160" cy="71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69120" cy="3287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374200" y="214560"/>
            <a:ext cx="5321160" cy="71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9120" cy="32875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374200" y="214560"/>
            <a:ext cx="5321160" cy="71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480" cy="32875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0880" y="1326240"/>
            <a:ext cx="4425480" cy="32875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374200" y="214560"/>
            <a:ext cx="5321160" cy="71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2374200" y="214560"/>
            <a:ext cx="5321160" cy="3322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374200" y="214560"/>
            <a:ext cx="5321160" cy="71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480" cy="1567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3640" y="3043440"/>
            <a:ext cx="4425480" cy="1567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150880" y="1326240"/>
            <a:ext cx="4425480" cy="32875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374200" y="214560"/>
            <a:ext cx="5321160" cy="71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480" cy="32875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0880" y="1326240"/>
            <a:ext cx="4425480" cy="1567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0880" y="3043440"/>
            <a:ext cx="4425480" cy="1567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2374200" y="214560"/>
            <a:ext cx="5321160" cy="71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5480" cy="1567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0880" y="1326240"/>
            <a:ext cx="4425480" cy="1567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3640" y="3043440"/>
            <a:ext cx="9069120" cy="156780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1463400" y="1070640"/>
            <a:ext cx="7146360" cy="2603520"/>
          </a:xfrm>
          <a:prstGeom prst="rect">
            <a:avLst/>
          </a:prstGeom>
          <a:noFill/>
          <a:ln w="324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2374200" y="214560"/>
            <a:ext cx="5321160" cy="71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69120" cy="32875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2374200" y="731520"/>
            <a:ext cx="5321160" cy="198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Lord of the Dance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i="1" lang="en-US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words by Carter Sydney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i="1" lang="en-US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Traditional Irish tune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1645920" y="365760"/>
            <a:ext cx="8228520" cy="4662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They cut me down but I leaped up high.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am the Life that’ll never, ever die.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I'll live in you if you'll live in Me.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am the Lord of the Dance, said He.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463040" y="381240"/>
            <a:ext cx="7497000" cy="437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Dance, dance, wherever you may be..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am the Lord of the Dance, said He.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I'll lead you all, wherever you may be..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I'll lead you all in the Dance, said He!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1005840" y="274320"/>
            <a:ext cx="8228520" cy="4662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danced in the morning when the world was begun.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danced in the Moon and the Stars and the Sun.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came down from Heaven and I danced on Earth.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at Bethlehem I had my birth.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1463040" y="381240"/>
            <a:ext cx="7497000" cy="437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Dance, dance, wherever you may be..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am the Lord of the Dance, said He.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I'll lead you all, wherever you may be..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I'll lead you all in the Dance, said He!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1005840" y="274320"/>
            <a:ext cx="8411760" cy="4662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danced for the scribe and the pharisee.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They would not dance and they would not follow me.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danced for the fishermen, for James and John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they came to me and the Dance went on.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463040" y="381240"/>
            <a:ext cx="7497000" cy="437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Dance, dance, wherever you may be..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am the Lord of the Dance, said He.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I'll lead you all, wherever you may be..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I'll lead you all in the Dance, said He!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1005840" y="274320"/>
            <a:ext cx="8228520" cy="4662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danced on the Sabbath when I cured the lame.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holy people said it was a shame.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They whipped and they stripped me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they hung  me high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they left me there on a cross to die.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1463040" y="381240"/>
            <a:ext cx="7497000" cy="437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Dance, dance, wherever you may be..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am the Lord of the Dance, said He.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I'll lead you all, wherever you may be..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I'll lead you all in the Dance, said He!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1463040" y="91440"/>
            <a:ext cx="8228520" cy="4662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danced on a Friday when the sky turned black.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It's hard to dance with the devil on your back.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They buried my body, and they thought I'd gone.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but I am the Dance … and I still go on.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1463040" y="381240"/>
            <a:ext cx="7497000" cy="437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Dance, dance, wherever you may be..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am the Lord of the Dance, said He.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I'll lead you all, wherever you may be..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 I'll lead you all in the Dance, said He!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2017-03-18T20:52:36Z</dcterms:modified>
  <cp:revision>10</cp:revision>
  <dc:subject/>
  <dc:title/>
</cp:coreProperties>
</file>